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9144000"/>
  <p:notesSz cx="6858000" cy="9144000"/>
  <p:embeddedFontLst>
    <p:embeddedFont>
      <p:font typeface="Ubuntu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buntu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Ubuntu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Ubuntu-italic.fntdata"/><Relationship Id="rId6" Type="http://schemas.openxmlformats.org/officeDocument/2006/relationships/slide" Target="slides/slide2.xml"/><Relationship Id="rId18" Type="http://schemas.openxmlformats.org/officeDocument/2006/relationships/font" Target="fonts/Ubuntu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gif>
</file>

<file path=ppt/media/image0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Shape 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685800" y="13167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rgbClr val="00ACCE"/>
              </a:buClr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defRPr/>
            </a:lvl2pPr>
            <a:lvl3pPr indent="0" lvl="2" marL="0" marR="0" rtl="0" algn="l">
              <a:spcBef>
                <a:spcPts val="0"/>
              </a:spcBef>
              <a:defRPr/>
            </a:lvl3pPr>
            <a:lvl4pPr indent="0" lvl="3" marL="0" marR="0" rtl="0" algn="l">
              <a:spcBef>
                <a:spcPts val="0"/>
              </a:spcBef>
              <a:defRPr/>
            </a:lvl4pPr>
            <a:lvl5pPr indent="0" lvl="4" marL="0" marR="0" rtl="0" algn="l">
              <a:spcBef>
                <a:spcPts val="0"/>
              </a:spcBef>
              <a:defRPr/>
            </a:lvl5pPr>
            <a:lvl6pPr indent="0" lvl="5" marL="0" marR="0" rtl="0" algn="l">
              <a:spcBef>
                <a:spcPts val="0"/>
              </a:spcBef>
              <a:defRPr/>
            </a:lvl6pPr>
            <a:lvl7pPr indent="0" lvl="6" marL="0" marR="0" rtl="0" algn="l">
              <a:spcBef>
                <a:spcPts val="0"/>
              </a:spcBef>
              <a:defRPr/>
            </a:lvl7pPr>
            <a:lvl8pPr indent="0" lvl="7" marL="0" marR="0" rtl="0" algn="l">
              <a:spcBef>
                <a:spcPts val="0"/>
              </a:spcBef>
              <a:defRPr/>
            </a:lvl8pPr>
            <a:lvl9pPr indent="0" lvl="8" marL="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1371600" y="3251005"/>
            <a:ext cx="6400800" cy="175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720"/>
              </a:spcBef>
              <a:buClr>
                <a:srgbClr val="888888"/>
              </a:buClr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spcBef>
                <a:spcPts val="640"/>
              </a:spcBef>
              <a:buClr>
                <a:srgbClr val="888888"/>
              </a:buClr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spcBef>
                <a:spcPts val="560"/>
              </a:spcBef>
              <a:buClr>
                <a:srgbClr val="888888"/>
              </a:buClr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spcBef>
                <a:spcPts val="480"/>
              </a:spcBef>
              <a:buClr>
                <a:srgbClr val="888888"/>
              </a:buClr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spcBef>
                <a:spcPts val="480"/>
              </a:spcBef>
              <a:buClr>
                <a:srgbClr val="888888"/>
              </a:buClr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l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9" name="Shape 3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1792288" y="5367337"/>
            <a:ext cx="54864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rtl="0">
              <a:spcBef>
                <a:spcPts val="0"/>
              </a:spcBef>
              <a:buFont typeface="Ubuntu"/>
              <a:buNone/>
              <a:defRPr/>
            </a:lvl1pPr>
            <a:lvl2pPr indent="0" lvl="1" marL="457200" rtl="0">
              <a:spcBef>
                <a:spcPts val="0"/>
              </a:spcBef>
              <a:buFont typeface="Ubuntu"/>
              <a:buNone/>
              <a:defRPr/>
            </a:lvl2pPr>
            <a:lvl3pPr indent="0" lvl="2" marL="914400" rtl="0">
              <a:spcBef>
                <a:spcPts val="0"/>
              </a:spcBef>
              <a:buFont typeface="Ubuntu"/>
              <a:buNone/>
              <a:defRPr/>
            </a:lvl3pPr>
            <a:lvl4pPr indent="0" lvl="3" marL="1371600" rtl="0">
              <a:spcBef>
                <a:spcPts val="0"/>
              </a:spcBef>
              <a:buFont typeface="Ubuntu"/>
              <a:buNone/>
              <a:defRPr/>
            </a:lvl4pPr>
            <a:lvl5pPr indent="0" lvl="4" marL="1828800" rtl="0">
              <a:spcBef>
                <a:spcPts val="0"/>
              </a:spcBef>
              <a:buFont typeface="Ubuntu"/>
              <a:buNone/>
              <a:defRPr/>
            </a:lvl5pPr>
            <a:lvl6pPr indent="0" lvl="5" marL="2286000" rtl="0">
              <a:spcBef>
                <a:spcPts val="0"/>
              </a:spcBef>
              <a:buFont typeface="Ubuntu"/>
              <a:buNone/>
              <a:defRPr/>
            </a:lvl6pPr>
            <a:lvl7pPr indent="0" lvl="6" marL="2743200" rtl="0">
              <a:spcBef>
                <a:spcPts val="0"/>
              </a:spcBef>
              <a:buFont typeface="Ubuntu"/>
              <a:buNone/>
              <a:defRPr/>
            </a:lvl7pPr>
            <a:lvl8pPr indent="0" lvl="7" marL="3200400" rtl="0">
              <a:spcBef>
                <a:spcPts val="0"/>
              </a:spcBef>
              <a:buFont typeface="Ubuntu"/>
              <a:buNone/>
              <a:defRPr/>
            </a:lvl8pPr>
            <a:lvl9pPr indent="0" lvl="8" marL="3657600" rtl="0">
              <a:spcBef>
                <a:spcPts val="0"/>
              </a:spcBef>
              <a:buFont typeface="Ubuntu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x="433225" y="0"/>
            <a:ext cx="8253600" cy="8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rgbClr val="00ACCE"/>
              </a:buClr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x="188000" y="882900"/>
            <a:ext cx="8803500" cy="53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342900" rtl="0" algn="l">
              <a:spcBef>
                <a:spcPts val="720"/>
              </a:spcBef>
              <a:buClr>
                <a:srgbClr val="7F7F7F"/>
              </a:buClr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93980" lvl="1" marL="640080" rtl="0" algn="l">
              <a:spcBef>
                <a:spcPts val="640"/>
              </a:spcBef>
              <a:buClr>
                <a:srgbClr val="7F7F7F"/>
              </a:buClr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50800" lvl="2" marL="914400" rtl="0" algn="l">
              <a:spcBef>
                <a:spcPts val="560"/>
              </a:spcBef>
              <a:buClr>
                <a:srgbClr val="7F7F7F"/>
              </a:buClr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83819" lvl="3" marL="1188720" rtl="0" algn="l">
              <a:spcBef>
                <a:spcPts val="480"/>
              </a:spcBef>
              <a:buClr>
                <a:srgbClr val="7F7F7F"/>
              </a:buClr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78739" lvl="4" marL="1463040" rtl="0" algn="l">
              <a:spcBef>
                <a:spcPts val="480"/>
              </a:spcBef>
              <a:buClr>
                <a:srgbClr val="7F7F7F"/>
              </a:buClr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6pPr>
            <a:lvl7pPr indent="-101600" lvl="6" marL="29718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7pPr>
            <a:lvl8pPr indent="-101600" lvl="7" marL="34290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8pPr>
            <a:lvl9pPr indent="-101600" lvl="8" marL="38862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, Logo,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57200" y="274650"/>
            <a:ext cx="7044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rgbClr val="00ACCE"/>
              </a:buClr>
              <a:buFont typeface="Ubuntu"/>
              <a:buNone/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457200" y="1600200"/>
            <a:ext cx="8229600" cy="44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342900" rtl="0" algn="l">
              <a:spcBef>
                <a:spcPts val="720"/>
              </a:spcBef>
              <a:buClr>
                <a:srgbClr val="7F7F7F"/>
              </a:buClr>
              <a:buFont typeface="Ubuntu"/>
              <a:buChar char="•"/>
              <a:defRPr/>
            </a:lvl1pPr>
            <a:lvl2pPr indent="-93980" lvl="1" marL="640080" rtl="0" algn="l">
              <a:spcBef>
                <a:spcPts val="640"/>
              </a:spcBef>
              <a:buClr>
                <a:srgbClr val="7F7F7F"/>
              </a:buClr>
              <a:buFont typeface="Ubuntu"/>
              <a:buChar char="•"/>
              <a:defRPr/>
            </a:lvl2pPr>
            <a:lvl3pPr indent="-50800" lvl="2" marL="914400" rtl="0" algn="l">
              <a:spcBef>
                <a:spcPts val="560"/>
              </a:spcBef>
              <a:buClr>
                <a:srgbClr val="7F7F7F"/>
              </a:buClr>
              <a:buFont typeface="Ubuntu"/>
              <a:buChar char="•"/>
              <a:defRPr/>
            </a:lvl3pPr>
            <a:lvl4pPr indent="-83819" lvl="3" marL="1188720" rtl="0" algn="l">
              <a:spcBef>
                <a:spcPts val="480"/>
              </a:spcBef>
              <a:buClr>
                <a:srgbClr val="7F7F7F"/>
              </a:buClr>
              <a:buFont typeface="Ubuntu"/>
              <a:buChar char="•"/>
              <a:defRPr/>
            </a:lvl4pPr>
            <a:lvl5pPr indent="-78739" lvl="4" marL="1463040" rtl="0" algn="l">
              <a:spcBef>
                <a:spcPts val="480"/>
              </a:spcBef>
              <a:buClr>
                <a:srgbClr val="7F7F7F"/>
              </a:buClr>
              <a:buFont typeface="Ubuntu"/>
              <a:buChar char="•"/>
              <a:defRPr/>
            </a:lvl5pPr>
            <a:lvl6pPr indent="-101600" lvl="5" marL="2514600" rtl="0" algn="l">
              <a:spcBef>
                <a:spcPts val="400"/>
              </a:spcBef>
              <a:buClr>
                <a:schemeClr val="dk1"/>
              </a:buClr>
              <a:buFont typeface="Ubuntu"/>
              <a:buChar char="•"/>
              <a:defRPr/>
            </a:lvl6pPr>
            <a:lvl7pPr indent="-101600" lvl="6" marL="2971800" rtl="0" algn="l">
              <a:spcBef>
                <a:spcPts val="400"/>
              </a:spcBef>
              <a:buClr>
                <a:schemeClr val="dk1"/>
              </a:buClr>
              <a:buFont typeface="Ubuntu"/>
              <a:buChar char="•"/>
              <a:defRPr/>
            </a:lvl7pPr>
            <a:lvl8pPr indent="-101600" lvl="7" marL="3429000" rtl="0" algn="l">
              <a:spcBef>
                <a:spcPts val="400"/>
              </a:spcBef>
              <a:buClr>
                <a:schemeClr val="dk1"/>
              </a:buClr>
              <a:buFont typeface="Ubuntu"/>
              <a:buChar char="•"/>
              <a:defRPr/>
            </a:lvl8pPr>
            <a:lvl9pPr indent="-101600" lvl="8" marL="3886200" rtl="0" algn="l">
              <a:spcBef>
                <a:spcPts val="400"/>
              </a:spcBef>
              <a:buClr>
                <a:schemeClr val="dk1"/>
              </a:buClr>
              <a:buFont typeface="Ubuntu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685787" y="213405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 algn="l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457200" y="274637"/>
            <a:ext cx="822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rgbClr val="00ACCE"/>
              </a:buClr>
              <a:buFont typeface="Ubuntu"/>
              <a:buNone/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457200" y="274637"/>
            <a:ext cx="822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457200" y="1535112"/>
            <a:ext cx="4040100" cy="639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rtl="0">
              <a:spcBef>
                <a:spcPts val="0"/>
              </a:spcBef>
              <a:buFont typeface="Ubuntu"/>
              <a:buNone/>
              <a:defRPr/>
            </a:lvl1pPr>
            <a:lvl2pPr indent="0" lvl="1" marL="457200" rtl="0">
              <a:spcBef>
                <a:spcPts val="0"/>
              </a:spcBef>
              <a:buFont typeface="Ubuntu"/>
              <a:buNone/>
              <a:defRPr/>
            </a:lvl2pPr>
            <a:lvl3pPr indent="0" lvl="2" marL="914400" rtl="0">
              <a:spcBef>
                <a:spcPts val="0"/>
              </a:spcBef>
              <a:buFont typeface="Ubuntu"/>
              <a:buNone/>
              <a:defRPr/>
            </a:lvl3pPr>
            <a:lvl4pPr indent="0" lvl="3" marL="1371600" rtl="0">
              <a:spcBef>
                <a:spcPts val="0"/>
              </a:spcBef>
              <a:buFont typeface="Ubuntu"/>
              <a:buNone/>
              <a:defRPr/>
            </a:lvl4pPr>
            <a:lvl5pPr indent="0" lvl="4" marL="1828800" rtl="0">
              <a:spcBef>
                <a:spcPts val="0"/>
              </a:spcBef>
              <a:buFont typeface="Ubuntu"/>
              <a:buNone/>
              <a:defRPr/>
            </a:lvl5pPr>
            <a:lvl6pPr indent="0" lvl="5" marL="2286000" rtl="0">
              <a:spcBef>
                <a:spcPts val="0"/>
              </a:spcBef>
              <a:buFont typeface="Ubuntu"/>
              <a:buNone/>
              <a:defRPr/>
            </a:lvl6pPr>
            <a:lvl7pPr indent="0" lvl="6" marL="2743200" rtl="0">
              <a:spcBef>
                <a:spcPts val="0"/>
              </a:spcBef>
              <a:buFont typeface="Ubuntu"/>
              <a:buNone/>
              <a:defRPr/>
            </a:lvl7pPr>
            <a:lvl8pPr indent="0" lvl="7" marL="3200400" rtl="0">
              <a:spcBef>
                <a:spcPts val="0"/>
              </a:spcBef>
              <a:buFont typeface="Ubuntu"/>
              <a:buNone/>
              <a:defRPr/>
            </a:lvl8pPr>
            <a:lvl9pPr indent="0" lvl="8" marL="3657600" rtl="0">
              <a:spcBef>
                <a:spcPts val="0"/>
              </a:spcBef>
              <a:buFont typeface="Ubuntu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3" type="body"/>
          </p:nvPr>
        </p:nvSpPr>
        <p:spPr>
          <a:xfrm>
            <a:off x="4645025" y="1535112"/>
            <a:ext cx="4041900" cy="639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rtl="0">
              <a:spcBef>
                <a:spcPts val="0"/>
              </a:spcBef>
              <a:buFont typeface="Ubuntu"/>
              <a:buNone/>
              <a:defRPr/>
            </a:lvl1pPr>
            <a:lvl2pPr indent="0" lvl="1" marL="457200" rtl="0">
              <a:spcBef>
                <a:spcPts val="0"/>
              </a:spcBef>
              <a:buFont typeface="Ubuntu"/>
              <a:buNone/>
              <a:defRPr/>
            </a:lvl2pPr>
            <a:lvl3pPr indent="0" lvl="2" marL="914400" rtl="0">
              <a:spcBef>
                <a:spcPts val="0"/>
              </a:spcBef>
              <a:buFont typeface="Ubuntu"/>
              <a:buNone/>
              <a:defRPr/>
            </a:lvl3pPr>
            <a:lvl4pPr indent="0" lvl="3" marL="1371600" rtl="0">
              <a:spcBef>
                <a:spcPts val="0"/>
              </a:spcBef>
              <a:buFont typeface="Ubuntu"/>
              <a:buNone/>
              <a:defRPr/>
            </a:lvl4pPr>
            <a:lvl5pPr indent="0" lvl="4" marL="1828800" rtl="0">
              <a:spcBef>
                <a:spcPts val="0"/>
              </a:spcBef>
              <a:buFont typeface="Ubuntu"/>
              <a:buNone/>
              <a:defRPr/>
            </a:lvl5pPr>
            <a:lvl6pPr indent="0" lvl="5" marL="2286000" rtl="0">
              <a:spcBef>
                <a:spcPts val="0"/>
              </a:spcBef>
              <a:buFont typeface="Ubuntu"/>
              <a:buNone/>
              <a:defRPr/>
            </a:lvl6pPr>
            <a:lvl7pPr indent="0" lvl="6" marL="2743200" rtl="0">
              <a:spcBef>
                <a:spcPts val="0"/>
              </a:spcBef>
              <a:buFont typeface="Ubuntu"/>
              <a:buNone/>
              <a:defRPr/>
            </a:lvl7pPr>
            <a:lvl8pPr indent="0" lvl="7" marL="3200400" rtl="0">
              <a:spcBef>
                <a:spcPts val="0"/>
              </a:spcBef>
              <a:buFont typeface="Ubuntu"/>
              <a:buNone/>
              <a:defRPr/>
            </a:lvl8pPr>
            <a:lvl9pPr indent="0" lvl="8" marL="3657600" rtl="0">
              <a:spcBef>
                <a:spcPts val="0"/>
              </a:spcBef>
              <a:buFont typeface="Ubuntu"/>
              <a:buNone/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457200" y="274637"/>
            <a:ext cx="822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rgbClr val="00ACCE"/>
              </a:buClr>
              <a:buFont typeface="Ubuntu"/>
              <a:buNone/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 algn="l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3575050" y="273050"/>
            <a:ext cx="5111700" cy="58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rtl="0">
              <a:spcBef>
                <a:spcPts val="0"/>
              </a:spcBef>
              <a:buFont typeface="Ubuntu"/>
              <a:buNone/>
              <a:defRPr/>
            </a:lvl1pPr>
            <a:lvl2pPr indent="0" lvl="1" marL="457200" rtl="0">
              <a:spcBef>
                <a:spcPts val="0"/>
              </a:spcBef>
              <a:buFont typeface="Ubuntu"/>
              <a:buNone/>
              <a:defRPr/>
            </a:lvl2pPr>
            <a:lvl3pPr indent="0" lvl="2" marL="914400" rtl="0">
              <a:spcBef>
                <a:spcPts val="0"/>
              </a:spcBef>
              <a:buFont typeface="Ubuntu"/>
              <a:buNone/>
              <a:defRPr/>
            </a:lvl3pPr>
            <a:lvl4pPr indent="0" lvl="3" marL="1371600" rtl="0">
              <a:spcBef>
                <a:spcPts val="0"/>
              </a:spcBef>
              <a:buFont typeface="Ubuntu"/>
              <a:buNone/>
              <a:defRPr/>
            </a:lvl4pPr>
            <a:lvl5pPr indent="0" lvl="4" marL="1828800" rtl="0">
              <a:spcBef>
                <a:spcPts val="0"/>
              </a:spcBef>
              <a:buFont typeface="Ubuntu"/>
              <a:buNone/>
              <a:defRPr/>
            </a:lvl5pPr>
            <a:lvl6pPr indent="0" lvl="5" marL="2286000" rtl="0">
              <a:spcBef>
                <a:spcPts val="0"/>
              </a:spcBef>
              <a:buFont typeface="Ubuntu"/>
              <a:buNone/>
              <a:defRPr/>
            </a:lvl6pPr>
            <a:lvl7pPr indent="0" lvl="6" marL="2743200" rtl="0">
              <a:spcBef>
                <a:spcPts val="0"/>
              </a:spcBef>
              <a:buFont typeface="Ubuntu"/>
              <a:buNone/>
              <a:defRPr/>
            </a:lvl7pPr>
            <a:lvl8pPr indent="0" lvl="7" marL="3200400" rtl="0">
              <a:spcBef>
                <a:spcPts val="0"/>
              </a:spcBef>
              <a:buFont typeface="Ubuntu"/>
              <a:buNone/>
              <a:defRPr/>
            </a:lvl8pPr>
            <a:lvl9pPr indent="0" lvl="8" marL="3657600" rtl="0">
              <a:spcBef>
                <a:spcPts val="0"/>
              </a:spcBef>
              <a:buFont typeface="Ubuntu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0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idata_slide_new2_4x3_1080.png" id="6" name="Shape 6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15368" y="6236340"/>
            <a:ext cx="9144000" cy="635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 txBox="1"/>
          <p:nvPr>
            <p:ph type="title"/>
          </p:nvPr>
        </p:nvSpPr>
        <p:spPr>
          <a:xfrm>
            <a:off x="457200" y="274637"/>
            <a:ext cx="822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rgbClr val="00ACCE"/>
              </a:buClr>
              <a:buSzPct val="100000"/>
              <a:buFont typeface="Ubuntu"/>
              <a:buNone/>
              <a:defRPr sz="4400">
                <a:solidFill>
                  <a:srgbClr val="00ACCE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0" marR="0" rtl="0" algn="l">
              <a:spcBef>
                <a:spcPts val="0"/>
              </a:spcBef>
              <a:defRPr/>
            </a:lvl2pPr>
            <a:lvl3pPr indent="0" lvl="2" marL="0" marR="0" rtl="0" algn="l">
              <a:spcBef>
                <a:spcPts val="0"/>
              </a:spcBef>
              <a:defRPr/>
            </a:lvl3pPr>
            <a:lvl4pPr indent="0" lvl="3" marL="0" marR="0" rtl="0" algn="l">
              <a:spcBef>
                <a:spcPts val="0"/>
              </a:spcBef>
              <a:defRPr/>
            </a:lvl4pPr>
            <a:lvl5pPr indent="0" lvl="4" marL="0" marR="0" rtl="0" algn="l">
              <a:spcBef>
                <a:spcPts val="0"/>
              </a:spcBef>
              <a:defRPr/>
            </a:lvl5pPr>
            <a:lvl6pPr indent="0" lvl="5" marL="0" marR="0" rtl="0" algn="l">
              <a:spcBef>
                <a:spcPts val="0"/>
              </a:spcBef>
              <a:defRPr/>
            </a:lvl6pPr>
            <a:lvl7pPr indent="0" lvl="6" marL="0" marR="0" rtl="0" algn="l">
              <a:spcBef>
                <a:spcPts val="0"/>
              </a:spcBef>
              <a:defRPr/>
            </a:lvl7pPr>
            <a:lvl8pPr indent="0" lvl="7" marL="0" marR="0" rtl="0" algn="l">
              <a:spcBef>
                <a:spcPts val="0"/>
              </a:spcBef>
              <a:defRPr/>
            </a:lvl8pPr>
            <a:lvl9pPr indent="0" lvl="8" marL="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8" name="Shape 8"/>
          <p:cNvSpPr txBox="1"/>
          <p:nvPr>
            <p:ph idx="1" type="body"/>
          </p:nvPr>
        </p:nvSpPr>
        <p:spPr>
          <a:xfrm>
            <a:off x="457200" y="1600200"/>
            <a:ext cx="8229600" cy="44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14300" lvl="0" marL="342900" marR="0" rtl="0" algn="l">
              <a:spcBef>
                <a:spcPts val="720"/>
              </a:spcBef>
              <a:buClr>
                <a:srgbClr val="888888"/>
              </a:buClr>
              <a:buSzPct val="100000"/>
              <a:buFont typeface="Ubuntu"/>
              <a:buChar char="•"/>
              <a:defRPr sz="3600">
                <a:solidFill>
                  <a:srgbClr val="888888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93980" lvl="1" marL="640080" marR="0" rtl="0" algn="l">
              <a:spcBef>
                <a:spcPts val="640"/>
              </a:spcBef>
              <a:buClr>
                <a:srgbClr val="888888"/>
              </a:buClr>
              <a:buSzPct val="100000"/>
              <a:buFont typeface="Ubuntu"/>
              <a:buChar char="•"/>
              <a:defRPr sz="3200">
                <a:solidFill>
                  <a:srgbClr val="888888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50800" lvl="2" marL="914400" marR="0" rtl="0" algn="l">
              <a:spcBef>
                <a:spcPts val="560"/>
              </a:spcBef>
              <a:buClr>
                <a:srgbClr val="888888"/>
              </a:buClr>
              <a:buSzPct val="100000"/>
              <a:buFont typeface="Ubuntu"/>
              <a:buChar char="•"/>
              <a:defRPr sz="2800">
                <a:solidFill>
                  <a:srgbClr val="888888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83819" lvl="3" marL="1188720" marR="0" rtl="0" algn="l">
              <a:spcBef>
                <a:spcPts val="480"/>
              </a:spcBef>
              <a:buClr>
                <a:srgbClr val="888888"/>
              </a:buClr>
              <a:buSzPct val="100000"/>
              <a:buFont typeface="Ubuntu"/>
              <a:buChar char="•"/>
              <a:defRPr sz="2800">
                <a:solidFill>
                  <a:srgbClr val="888888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78739" lvl="4" marL="1463040" marR="0" rtl="0" algn="l">
              <a:spcBef>
                <a:spcPts val="480"/>
              </a:spcBef>
              <a:buClr>
                <a:srgbClr val="888888"/>
              </a:buClr>
              <a:buSzPct val="100000"/>
              <a:buFont typeface="Ubuntu"/>
              <a:buChar char="•"/>
              <a:defRPr sz="2800">
                <a:solidFill>
                  <a:srgbClr val="888888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01600" lvl="5" marL="2514600" marR="0" rtl="0" algn="l">
              <a:spcBef>
                <a:spcPts val="400"/>
              </a:spcBef>
              <a:buClr>
                <a:srgbClr val="888888"/>
              </a:buClr>
              <a:buSzPct val="100000"/>
              <a:buFont typeface="Ubuntu"/>
              <a:buChar char="•"/>
              <a:defRPr sz="2800">
                <a:solidFill>
                  <a:srgbClr val="888888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01600" lvl="6" marL="2971800" marR="0" rtl="0" algn="l">
              <a:spcBef>
                <a:spcPts val="400"/>
              </a:spcBef>
              <a:buClr>
                <a:srgbClr val="888888"/>
              </a:buClr>
              <a:buSzPct val="100000"/>
              <a:buFont typeface="Ubuntu"/>
              <a:buChar char="•"/>
              <a:defRPr sz="2800">
                <a:solidFill>
                  <a:srgbClr val="888888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01600" lvl="7" marL="3429000" marR="0" rtl="0" algn="l">
              <a:spcBef>
                <a:spcPts val="400"/>
              </a:spcBef>
              <a:buClr>
                <a:srgbClr val="888888"/>
              </a:buClr>
              <a:buSzPct val="100000"/>
              <a:buFont typeface="Ubuntu"/>
              <a:buChar char="•"/>
              <a:defRPr sz="2800">
                <a:solidFill>
                  <a:srgbClr val="888888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01600" lvl="8" marL="3886200" marR="0" rtl="0" algn="l">
              <a:spcBef>
                <a:spcPts val="400"/>
              </a:spcBef>
              <a:buClr>
                <a:srgbClr val="888888"/>
              </a:buClr>
              <a:buSzPct val="100000"/>
              <a:buFont typeface="Ubuntu"/>
              <a:buChar char="•"/>
              <a:defRPr sz="2800">
                <a:solidFill>
                  <a:srgbClr val="888888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png"/><Relationship Id="rId4" Type="http://schemas.openxmlformats.org/officeDocument/2006/relationships/image" Target="../media/image0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subTitle"/>
          </p:nvPr>
        </p:nvSpPr>
        <p:spPr>
          <a:xfrm>
            <a:off x="0" y="2668250"/>
            <a:ext cx="9144000" cy="3532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16th Annual AMS Student Conference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22 January 2016 | Seattle, WA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/>
              <a:t>Ryan May (@dopplershift)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UCAR/Unidata</a:t>
            </a:r>
          </a:p>
        </p:txBody>
      </p:sp>
      <p:sp>
        <p:nvSpPr>
          <p:cNvPr id="46" name="Shape 46"/>
          <p:cNvSpPr txBox="1"/>
          <p:nvPr>
            <p:ph type="ctrTitle"/>
          </p:nvPr>
        </p:nvSpPr>
        <p:spPr>
          <a:xfrm>
            <a:off x="685800" y="1316725"/>
            <a:ext cx="7772400" cy="1470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Tools of the Trade: Python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01-09 at 2.58.29 PM.png" id="101" name="Shape 101"/>
          <p:cNvPicPr preferRelativeResize="0"/>
          <p:nvPr/>
        </p:nvPicPr>
        <p:blipFill rotWithShape="1">
          <a:blip r:embed="rId3">
            <a:alphaModFix/>
          </a:blip>
          <a:srcRect b="0" l="0" r="0" t="7045"/>
          <a:stretch/>
        </p:blipFill>
        <p:spPr>
          <a:xfrm>
            <a:off x="1143000" y="768774"/>
            <a:ext cx="7113301" cy="545184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/>
          <p:nvPr>
            <p:ph type="title"/>
          </p:nvPr>
        </p:nvSpPr>
        <p:spPr>
          <a:xfrm>
            <a:off x="433225" y="0"/>
            <a:ext cx="8253600" cy="88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Python for Gravitational Waves?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433225" y="0"/>
            <a:ext cx="8253600" cy="88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Community and Support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188000" y="882900"/>
            <a:ext cx="8803500" cy="53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marL="457200" rtl="0">
              <a:spcBef>
                <a:spcPts val="0"/>
              </a:spcBef>
            </a:pPr>
            <a:r>
              <a:rPr lang="en"/>
              <a:t>Community workshops and conferences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Community-developed projects: </a:t>
            </a:r>
            <a:r>
              <a:rPr b="1" lang="en"/>
              <a:t>ANYONE</a:t>
            </a:r>
            <a:r>
              <a:rPr lang="en"/>
              <a:t> can contribute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Open-source software contributions are a fantastic way to build skills and experience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MetPy: We welcome contributions from students!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433225" y="0"/>
            <a:ext cx="8253600" cy="88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Resources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188000" y="882900"/>
            <a:ext cx="8803500" cy="53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Anaconda Python distribution: </a:t>
            </a:r>
          </a:p>
          <a:p>
            <a:pPr indent="457200" lvl="0" marL="0" rtl="0">
              <a:spcBef>
                <a:spcPts val="0"/>
              </a:spcBef>
              <a:buNone/>
            </a:pPr>
            <a:r>
              <a:rPr lang="en" sz="3000">
                <a:solidFill>
                  <a:schemeClr val="dk2"/>
                </a:solidFill>
              </a:rPr>
              <a:t>https://www.continuum.io/downloads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Unidata Online Python Training:</a:t>
            </a:r>
          </a:p>
          <a:p>
            <a:pPr indent="457200" lvl="0" marL="0" rtl="0">
              <a:spcBef>
                <a:spcPts val="0"/>
              </a:spcBef>
              <a:buNone/>
            </a:pPr>
            <a:r>
              <a:rPr lang="en" sz="3000">
                <a:solidFill>
                  <a:schemeClr val="dk2"/>
                </a:solidFill>
              </a:rPr>
              <a:t>http://unidata.github.io/online-python-training</a:t>
            </a:r>
          </a:p>
          <a:p>
            <a:pPr indent="-419100" lvl="0" marL="457200" rtl="0">
              <a:spcBef>
                <a:spcPts val="0"/>
              </a:spcBef>
              <a:buSzPct val="100000"/>
            </a:pPr>
            <a:r>
              <a:rPr lang="en" sz="3000"/>
              <a:t>Unidata Python Training Workshop: </a:t>
            </a:r>
          </a:p>
          <a:p>
            <a:pPr indent="457200" lvl="0" marL="0" rtl="0">
              <a:spcBef>
                <a:spcPts val="0"/>
              </a:spcBef>
              <a:buNone/>
            </a:pPr>
            <a:r>
              <a:rPr lang="en" sz="3000">
                <a:solidFill>
                  <a:schemeClr val="dk2"/>
                </a:solidFill>
              </a:rPr>
              <a:t>http://unidata.github.io/unidata-python-workshop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</a:pPr>
            <a:r>
              <a:rPr lang="en" sz="3000">
                <a:solidFill>
                  <a:schemeClr val="dk2"/>
                </a:solidFill>
              </a:rPr>
              <a:t>python-users@unidata.ucar.ed</a:t>
            </a:r>
            <a:r>
              <a:rPr lang="en" sz="3000">
                <a:solidFill>
                  <a:schemeClr val="dk2"/>
                </a:solidFill>
              </a:rPr>
              <a:t>u</a:t>
            </a:r>
          </a:p>
          <a:p>
            <a:pPr indent="-419100" lvl="0" marL="457200" rtl="0">
              <a:spcBef>
                <a:spcPts val="0"/>
              </a:spcBef>
              <a:buClr>
                <a:srgbClr val="888888"/>
              </a:buClr>
              <a:buSzPct val="100000"/>
            </a:pPr>
            <a:r>
              <a:rPr lang="en" sz="3000"/>
              <a:t>Can also email me: </a:t>
            </a:r>
            <a:r>
              <a:rPr lang="en" sz="3000">
                <a:solidFill>
                  <a:schemeClr val="dk2"/>
                </a:solidFill>
              </a:rPr>
              <a:t>rmay@ucar.edu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3000"/>
              <a:t>Unidata Summer Internship: Come talk to us at the career fair!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33225" y="0"/>
            <a:ext cx="8253600" cy="88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Why Python</a:t>
            </a:r>
          </a:p>
        </p:txBody>
      </p:sp>
      <p:pic>
        <p:nvPicPr>
          <p:cNvPr id="52" name="Shape 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00" y="1189348"/>
            <a:ext cx="4704975" cy="470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Shape 53"/>
          <p:cNvPicPr preferRelativeResize="0"/>
          <p:nvPr/>
        </p:nvPicPr>
        <p:blipFill rotWithShape="1">
          <a:blip r:embed="rId4">
            <a:alphaModFix/>
          </a:blip>
          <a:srcRect b="9949" l="10404" r="7473" t="10069"/>
          <a:stretch/>
        </p:blipFill>
        <p:spPr>
          <a:xfrm>
            <a:off x="4761275" y="1189349"/>
            <a:ext cx="4222497" cy="493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Shape 58"/>
          <p:cNvPicPr preferRelativeResize="0"/>
          <p:nvPr/>
        </p:nvPicPr>
        <p:blipFill rotWithShape="1">
          <a:blip r:embed="rId3">
            <a:alphaModFix/>
          </a:blip>
          <a:srcRect b="7886" l="14362" r="17859" t="6672"/>
          <a:stretch/>
        </p:blipFill>
        <p:spPr>
          <a:xfrm>
            <a:off x="0" y="294750"/>
            <a:ext cx="9144000" cy="576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Shape 63"/>
          <p:cNvPicPr preferRelativeResize="0"/>
          <p:nvPr/>
        </p:nvPicPr>
        <p:blipFill rotWithShape="1">
          <a:blip r:embed="rId3">
            <a:alphaModFix/>
          </a:blip>
          <a:srcRect b="7573" l="18205" r="16541" t="9114"/>
          <a:stretch/>
        </p:blipFill>
        <p:spPr>
          <a:xfrm>
            <a:off x="0" y="281025"/>
            <a:ext cx="9106203" cy="5813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ouble_pendulum.gif"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599" y="487775"/>
            <a:ext cx="7661750" cy="574629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 txBox="1"/>
          <p:nvPr>
            <p:ph type="title"/>
          </p:nvPr>
        </p:nvSpPr>
        <p:spPr>
          <a:xfrm>
            <a:off x="433225" y="0"/>
            <a:ext cx="8253600" cy="88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Double Pendulum System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433225" y="0"/>
            <a:ext cx="8253600" cy="88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It’s not just pretty pictures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188000" y="882900"/>
            <a:ext cx="8803500" cy="53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My projects that have used Python: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Radar simulation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Feeding NEXRAD level 2 data into Amazon S3 archive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Mass data conversion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Scraping information from websites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Prototyping algorithms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433225" y="0"/>
            <a:ext cx="8253600" cy="88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Others using Python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188000" y="882900"/>
            <a:ext cx="8803500" cy="53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Quantitative Finance (e.g. Bloomberg)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Astronomy (e.g. LIGO gravitational wave experiment)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Web Applications (Dropbox)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Many, many others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457200" y="46049"/>
            <a:ext cx="8229600" cy="819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Why Python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209675" y="865050"/>
            <a:ext cx="4286100" cy="5261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rial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General purpose language</a:t>
            </a:r>
          </a:p>
          <a:p>
            <a:pPr indent="-228600" lvl="0" marL="457200" rtl="0">
              <a:spcBef>
                <a:spcPts val="0"/>
              </a:spcBef>
              <a:buFont typeface="Arial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Readability</a:t>
            </a:r>
          </a:p>
          <a:p>
            <a:pPr indent="-228600" lvl="0" marL="457200" rtl="0">
              <a:spcBef>
                <a:spcPts val="0"/>
              </a:spcBef>
              <a:buFont typeface="Arial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Fits in your brain</a:t>
            </a:r>
          </a:p>
          <a:p>
            <a:pPr indent="-228600" lvl="0" marL="457200" rtl="0">
              <a:spcBef>
                <a:spcPts val="0"/>
              </a:spcBef>
              <a:buFont typeface="Arial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Free</a:t>
            </a:r>
          </a:p>
          <a:p>
            <a:pPr indent="-228600" lvl="0" marL="457200" rtl="0">
              <a:spcBef>
                <a:spcPts val="0"/>
              </a:spcBef>
              <a:buFont typeface="Arial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Excellent community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ython.png"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4475" y="865037"/>
            <a:ext cx="4343400" cy="493034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/>
        </p:nvSpPr>
        <p:spPr>
          <a:xfrm>
            <a:off x="5832675" y="5795375"/>
            <a:ext cx="1943100" cy="6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888888"/>
                </a:solidFill>
              </a:rPr>
              <a:t>https://xkcd.com/353/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433225" y="0"/>
            <a:ext cx="8253600" cy="88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Tools That Fit Together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0" y="882900"/>
            <a:ext cx="8991600" cy="53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b="1" lang="en"/>
              <a:t>NumPy: </a:t>
            </a:r>
            <a:r>
              <a:rPr lang="en"/>
              <a:t>Making arrays great again!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en"/>
              <a:t>Matplotlib: </a:t>
            </a:r>
            <a:r>
              <a:rPr lang="en"/>
              <a:t>Publication-quality plots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en"/>
              <a:t>SciPy: </a:t>
            </a:r>
            <a:r>
              <a:rPr lang="en"/>
              <a:t>Algorithms w/o writing FORTRAN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en"/>
              <a:t>IPython/Jupyter: </a:t>
            </a:r>
            <a:r>
              <a:rPr lang="en"/>
              <a:t>Interactive sandbox</a:t>
            </a:r>
          </a:p>
          <a:p>
            <a:pPr lvl="0" marL="457200" rtl="0">
              <a:spcBef>
                <a:spcPts val="0"/>
              </a:spcBef>
            </a:pPr>
            <a:r>
              <a:rPr b="1" lang="en"/>
              <a:t>CartoPy: </a:t>
            </a:r>
            <a:r>
              <a:rPr lang="en"/>
              <a:t>Maps to go with Matplotlib</a:t>
            </a:r>
          </a:p>
          <a:p>
            <a:pPr lvl="0" marL="457200" rtl="0">
              <a:spcBef>
                <a:spcPts val="0"/>
              </a:spcBef>
            </a:pPr>
            <a:r>
              <a:rPr b="1" lang="en"/>
              <a:t>MetPy: </a:t>
            </a:r>
            <a:r>
              <a:rPr lang="en"/>
              <a:t>GEMPAK </a:t>
            </a:r>
            <a:r>
              <a:rPr lang="en"/>
              <a:t>in Python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And many, many more!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6575" y="4560175"/>
            <a:ext cx="2967423" cy="166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nidata">
  <a:themeElements>
    <a:clrScheme name="Unidata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0ACCE"/>
      </a:accent1>
      <a:accent2>
        <a:srgbClr val="0685E5"/>
      </a:accent2>
      <a:accent3>
        <a:srgbClr val="06DB8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